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6" r:id="rId2"/>
    <p:sldId id="283" r:id="rId3"/>
    <p:sldId id="284" r:id="rId4"/>
    <p:sldId id="285" r:id="rId5"/>
    <p:sldId id="304" r:id="rId6"/>
    <p:sldId id="260" r:id="rId7"/>
    <p:sldId id="305" r:id="rId8"/>
    <p:sldId id="286" r:id="rId9"/>
    <p:sldId id="312" r:id="rId10"/>
    <p:sldId id="287" r:id="rId11"/>
    <p:sldId id="303" r:id="rId12"/>
    <p:sldId id="276" r:id="rId13"/>
    <p:sldId id="278" r:id="rId14"/>
    <p:sldId id="307" r:id="rId15"/>
    <p:sldId id="308" r:id="rId16"/>
    <p:sldId id="309" r:id="rId17"/>
    <p:sldId id="310" r:id="rId18"/>
    <p:sldId id="311" r:id="rId19"/>
    <p:sldId id="313" r:id="rId20"/>
    <p:sldId id="272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1" autoAdjust="0"/>
    <p:restoredTop sz="94662" autoAdjust="0"/>
  </p:normalViewPr>
  <p:slideViewPr>
    <p:cSldViewPr>
      <p:cViewPr>
        <p:scale>
          <a:sx n="66" d="100"/>
          <a:sy n="66" d="100"/>
        </p:scale>
        <p:origin x="-63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C7255-F259-4CCE-95DE-EC1A47D5212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01A88-ED44-45F5-83CE-E6FEA233B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4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82782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6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52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13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9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9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9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6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32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76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1F20-20F3-439A-8965-87134EBF8752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F54B7-3CD3-4CE7-86D0-ADA9691ED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02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0" Type="http://schemas.openxmlformats.org/officeDocument/2006/relationships/image" Target="../media/image26.wmf"/><Relationship Id="rId4" Type="http://schemas.openxmlformats.org/officeDocument/2006/relationships/image" Target="../media/image3.png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.pn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wm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325999072347f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7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370681" y="836712"/>
            <a:ext cx="8402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sz="2400">
                <a:latin typeface="Times New Roman" pitchFamily="18" charset="0"/>
                <a:cs typeface="Times New Roman" pitchFamily="18" charset="0"/>
              </a:rPr>
              <a:t>b, Chọn kiểu trình bày văn bản khác, quan sát sự thay đổi của các dòng chữ trong đoạn văn bản.</a:t>
            </a:r>
          </a:p>
        </p:txBody>
      </p:sp>
      <p:pic>
        <p:nvPicPr>
          <p:cNvPr id="8" name="图片 31758" descr="封面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76255" y="5181691"/>
            <a:ext cx="2119429" cy="167630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Cloud 1"/>
          <p:cNvSpPr/>
          <p:nvPr/>
        </p:nvSpPr>
        <p:spPr>
          <a:xfrm>
            <a:off x="2699792" y="1952260"/>
            <a:ext cx="3168352" cy="187220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Thảo luận nhóm 2 </a:t>
            </a:r>
            <a:endParaRPr lang="vi-VN" sz="2800" b="1"/>
          </a:p>
        </p:txBody>
      </p:sp>
      <p:sp>
        <p:nvSpPr>
          <p:cNvPr id="3" name="TextBox 2"/>
          <p:cNvSpPr txBox="1"/>
          <p:nvPr/>
        </p:nvSpPr>
        <p:spPr>
          <a:xfrm>
            <a:off x="1164130" y="3981361"/>
            <a:ext cx="7512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nhận xét gì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 sự thay đổi của các dòng chữ trong đoạn văn bản.</a:t>
            </a:r>
          </a:p>
          <a:p>
            <a:endParaRPr lang="vi-VN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31751" descr="1-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0429" y="5807394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ounded Rectangle 13"/>
          <p:cNvSpPr/>
          <p:nvPr/>
        </p:nvSpPr>
        <p:spPr>
          <a:xfrm>
            <a:off x="582067" y="1864432"/>
            <a:ext cx="8742462" cy="330067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0897" y="4061115"/>
            <a:ext cx="7962205" cy="257018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en-US" sz="36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Chọn </a:t>
            </a:r>
            <a:r>
              <a:rPr lang="en-US" sz="3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kiểu trình bày có sẵn cho đoạn văn bản tiết kiệm được thời gian định dạng vì kiểu có sẵn đã được định dạng như: Phông chữ, màu chữ, cỡ chữ. </a:t>
            </a:r>
            <a:endParaRPr lang="en-US" sz="3600">
              <a:solidFill>
                <a:srgbClr val="FF6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6567"/>
            <a:ext cx="820638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323528" y="1448305"/>
            <a:ext cx="4787267" cy="1519579"/>
          </a:xfrm>
          <a:prstGeom prst="wedgeEllipseCallout">
            <a:avLst>
              <a:gd name="adj1" fmla="val 21809"/>
              <a:gd name="adj2" fmla="val 1203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Lợi ích của việc chọn kiểu trình bày có sẵn cho đoạn văn bản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07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04800" y="1447800"/>
            <a:ext cx="84582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>
                <a:latin typeface="Times New Roman" pitchFamily="18" charset="0"/>
                <a:cs typeface="Times New Roman" pitchFamily="18" charset="0"/>
              </a:rPr>
              <a:t>1. Mở một văn bản có nhiều đoạn đã có sẵn, sau đó luyện tập các thao tác sau:</a:t>
            </a: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457200" y="2514600"/>
            <a:ext cx="8305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a, Chọn kiểu trình bày khác nhau cho mỗi đoạn văn bản.</a:t>
            </a:r>
          </a:p>
          <a:p>
            <a:pPr algn="just"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b, Tìm hiểu các kiểu trình bày văn bản có sẵn khác nhau theo hướng dẫn sau:</a:t>
            </a:r>
          </a:p>
          <a:p>
            <a:pPr algn="just" eaLnBrk="0" hangingPunct="0">
              <a:tabLst>
                <a:tab pos="342900" algn="l"/>
              </a:tabLst>
            </a:pPr>
            <a:r>
              <a:rPr lang="en-US" sz="2800">
                <a:latin typeface="Times New Roman" pitchFamily="18" charset="0"/>
                <a:cs typeface="Times New Roman" pitchFamily="18" charset="0"/>
              </a:rPr>
              <a:t>- Nháy chuột vào mũi tên để hiển thị các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kiểu trình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bày văn bản sẵn có khác.</a:t>
            </a:r>
          </a:p>
          <a:p>
            <a:pPr eaLnBrk="0" hangingPunct="0">
              <a:tabLst>
                <a:tab pos="342900" algn="l"/>
              </a:tabLst>
            </a:pP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389" name="Object 4"/>
          <p:cNvGraphicFramePr>
            <a:graphicFrameLocks noChangeAspect="1"/>
          </p:cNvGraphicFramePr>
          <p:nvPr/>
        </p:nvGraphicFramePr>
        <p:xfrm>
          <a:off x="457200" y="5181600"/>
          <a:ext cx="79248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Bitmap Image" r:id="rId3" imgW="2933333" imgH="600159" progId="PBrush">
                  <p:embed/>
                </p:oleObj>
              </mc:Choice>
              <mc:Fallback>
                <p:oleObj name="Bitmap Image" r:id="rId3" imgW="2933333" imgH="60015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181600"/>
                        <a:ext cx="792480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8153400" y="6172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70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43808" y="3861048"/>
            <a:ext cx="6300192" cy="206134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3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Đánh dấu (Bôi đen) các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US" dirty="0"/>
          </a:p>
        </p:txBody>
      </p:sp>
      <p:pic>
        <p:nvPicPr>
          <p:cNvPr id="11" name="Picture 10" descr="2 bé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7072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549176" y="1189636"/>
            <a:ext cx="8305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2.Trao đổi với bạn và thử làm trên máy tính cách điều chỉnh để:</a:t>
            </a:r>
          </a:p>
          <a:p>
            <a:pPr algn="just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Nhiều đoạn văn bản</a:t>
            </a:r>
          </a:p>
          <a:p>
            <a:pPr algn="just">
              <a:buFontTx/>
              <a:buChar char="-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Cả văn bản</a:t>
            </a:r>
          </a:p>
          <a:p>
            <a:pPr algn="just"/>
            <a:r>
              <a:rPr lang="en-US" sz="3200">
                <a:latin typeface="Times New Roman" pitchFamily="18" charset="0"/>
                <a:cs typeface="Times New Roman" pitchFamily="18" charset="0"/>
              </a:rPr>
              <a:t>có cùng một kiểu trình bày.</a:t>
            </a:r>
          </a:p>
        </p:txBody>
      </p:sp>
    </p:spTree>
    <p:extLst>
      <p:ext uri="{BB962C8B-B14F-4D97-AF65-F5344CB8AC3E}">
        <p14:creationId xmlns:p14="http://schemas.microsoft.com/office/powerpoint/2010/main" val="8752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1968500"/>
            <a:ext cx="65532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“AI NHANH HƠN?”</a:t>
            </a:r>
          </a:p>
        </p:txBody>
      </p:sp>
    </p:spTree>
    <p:extLst>
      <p:ext uri="{BB962C8B-B14F-4D97-AF65-F5344CB8AC3E}">
        <p14:creationId xmlns:p14="http://schemas.microsoft.com/office/powerpoint/2010/main" val="20361521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371600" y="838200"/>
            <a:ext cx="7162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Muốn chọn một kiểu trình bày văn bản có sẵn em nháy chuột vào…..?</a:t>
            </a:r>
          </a:p>
          <a:p>
            <a:pPr algn="just" eaLnBrk="1" hangingPunct="1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97180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4101" name="Group 2"/>
          <p:cNvGrpSpPr>
            <a:grpSpLocks/>
          </p:cNvGrpSpPr>
          <p:nvPr/>
        </p:nvGrpSpPr>
        <p:grpSpPr bwMode="auto">
          <a:xfrm>
            <a:off x="2330450" y="3568700"/>
            <a:ext cx="2286000" cy="774700"/>
            <a:chOff x="2331028" y="3568700"/>
            <a:chExt cx="2286000" cy="774700"/>
          </a:xfrm>
        </p:grpSpPr>
        <p:sp>
          <p:nvSpPr>
            <p:cNvPr id="4111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411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3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410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411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14"/>
          <p:cNvGrpSpPr>
            <a:grpSpLocks/>
          </p:cNvGrpSpPr>
          <p:nvPr/>
        </p:nvGrpSpPr>
        <p:grpSpPr bwMode="auto">
          <a:xfrm>
            <a:off x="2438400" y="2819400"/>
            <a:ext cx="4114800" cy="685800"/>
            <a:chOff x="2438400" y="2819400"/>
            <a:chExt cx="4114800" cy="685800"/>
          </a:xfrm>
        </p:grpSpPr>
        <p:sp>
          <p:nvSpPr>
            <p:cNvPr id="4108" name="TextBox 3"/>
            <p:cNvSpPr txBox="1">
              <a:spLocks noChangeArrowheads="1"/>
            </p:cNvSpPr>
            <p:nvPr/>
          </p:nvSpPr>
          <p:spPr bwMode="auto">
            <a:xfrm>
              <a:off x="2438400" y="2895600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3200400" y="2819400"/>
            <a:ext cx="33528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name="Bitmap Image" r:id="rId6" imgW="5495238" imgH="600159" progId="PBrush">
                    <p:embed/>
                  </p:oleObj>
                </mc:Choice>
                <mc:Fallback>
                  <p:oleObj name="Bitmap Image" r:id="rId6" imgW="5495238" imgH="600159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2819400"/>
                          <a:ext cx="335280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104" name="Picture 12" descr="bé tra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9e65f56f06843e19e8f0dc86410447d7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562600"/>
            <a:ext cx="121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Picture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4" descr="Picture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40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5"/>
          <p:cNvSpPr txBox="1">
            <a:spLocks noChangeArrowheads="1"/>
          </p:cNvSpPr>
          <p:nvPr/>
        </p:nvSpPr>
        <p:spPr bwMode="auto">
          <a:xfrm>
            <a:off x="1447800" y="914400"/>
            <a:ext cx="7162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chọn 1 kiểu trình bày có sẵn cho 1 đoạn văn bản em làm thế nào?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9238" y="31242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338138" y="3022600"/>
            <a:ext cx="8915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Tx/>
              <a:buAutoNum type="alphaUcPeriod"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trỏ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304800" y="4038600"/>
            <a:ext cx="7772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Đánh dấu cả văn bản. </a:t>
            </a:r>
          </a:p>
        </p:txBody>
      </p:sp>
      <p:sp>
        <p:nvSpPr>
          <p:cNvPr id="22534" name="TextBox 5"/>
          <p:cNvSpPr txBox="1">
            <a:spLocks noChangeArrowheads="1"/>
          </p:cNvSpPr>
          <p:nvPr/>
        </p:nvSpPr>
        <p:spPr bwMode="auto">
          <a:xfrm>
            <a:off x="381000" y="47244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Cả hai đáp án trên.</a:t>
            </a:r>
          </a:p>
        </p:txBody>
      </p:sp>
      <p:pic>
        <p:nvPicPr>
          <p:cNvPr id="22535" name="Picture 6" descr="bé 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7" descr="9e65f56f06843e19e8f0dc86410447d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7176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5"/>
          <p:cNvSpPr txBox="1">
            <a:spLocks noChangeArrowheads="1"/>
          </p:cNvSpPr>
          <p:nvPr/>
        </p:nvSpPr>
        <p:spPr bwMode="auto">
          <a:xfrm>
            <a:off x="1447800" y="944563"/>
            <a:ext cx="70866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hiển thị tất cả các kiểu trình bày văn bản có sẵn em nháy vào….?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09800" y="35814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209800" y="2697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438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14"/>
          <p:cNvGrpSpPr>
            <a:grpSpLocks/>
          </p:cNvGrpSpPr>
          <p:nvPr/>
        </p:nvGrpSpPr>
        <p:grpSpPr bwMode="auto">
          <a:xfrm>
            <a:off x="2209800" y="4684713"/>
            <a:ext cx="3200400" cy="801687"/>
            <a:chOff x="2438400" y="4373562"/>
            <a:chExt cx="3200400" cy="802428"/>
          </a:xfrm>
        </p:grpSpPr>
        <p:sp>
          <p:nvSpPr>
            <p:cNvPr id="23567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2356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59" name="Group 15"/>
          <p:cNvGrpSpPr>
            <a:grpSpLocks/>
          </p:cNvGrpSpPr>
          <p:nvPr/>
        </p:nvGrpSpPr>
        <p:grpSpPr bwMode="auto">
          <a:xfrm>
            <a:off x="2263775" y="3489325"/>
            <a:ext cx="4648200" cy="1158875"/>
            <a:chOff x="2465388" y="3733800"/>
            <a:chExt cx="4240212" cy="586780"/>
          </a:xfrm>
        </p:grpSpPr>
        <p:sp>
          <p:nvSpPr>
            <p:cNvPr id="23565" name="TextBox 3"/>
            <p:cNvSpPr txBox="1">
              <a:spLocks noChangeArrowheads="1"/>
            </p:cNvSpPr>
            <p:nvPr/>
          </p:nvSpPr>
          <p:spPr bwMode="auto">
            <a:xfrm>
              <a:off x="2465388" y="3741143"/>
              <a:ext cx="2439238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23566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3733800"/>
              <a:ext cx="3733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7" name="Straight Arrow Connector 16"/>
          <p:cNvCxnSpPr/>
          <p:nvPr/>
        </p:nvCxnSpPr>
        <p:spPr>
          <a:xfrm flipH="1" flipV="1">
            <a:off x="6802438" y="41910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561" name="Picture 12" descr="bé tra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3" descr="9e65f56f06843e19e8f0dc86410447d7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4" descr="Pic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4" descr="Picture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237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5"/>
          <p:cNvSpPr txBox="1">
            <a:spLocks noChangeArrowheads="1"/>
          </p:cNvSpPr>
          <p:nvPr/>
        </p:nvSpPr>
        <p:spPr bwMode="auto">
          <a:xfrm>
            <a:off x="1524000" y="609600"/>
            <a:ext cx="7086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4:</a:t>
            </a: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Để chọn nhiều đoạn văn bản có cùng 1 kiểu trình bày em thực hiện như thế nào?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471488" y="3830638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533400" y="2514600"/>
            <a:ext cx="830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Nháy chuột lên đầu đoạn văn bản rồi chọn  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mẫu thích hợp.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482600" y="3733800"/>
            <a:ext cx="77724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Đánh dấu (bôi đen) các đoạn văn bản cần </a:t>
            </a:r>
          </a:p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thay đổi rồi chọn mẫu thích hợp.</a:t>
            </a: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573088" y="5029200"/>
            <a:ext cx="8458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Đánh dấu cả văn bản đó.</a:t>
            </a:r>
          </a:p>
        </p:txBody>
      </p:sp>
      <p:pic>
        <p:nvPicPr>
          <p:cNvPr id="24583" name="Picture 6" descr="bé tra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7" descr="9e65f56f06843e19e8f0dc86410447d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129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45161" flipH="1">
            <a:off x="7999413" y="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" descr="Pictur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867400"/>
            <a:ext cx="114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8186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3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762000" y="533400"/>
            <a:ext cx="792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 thụt lề 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oạn v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 bản sang trái ho</a:t>
            </a:r>
            <a:r>
              <a:rPr lang="vi-VN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phải em phải chọn biểu tượng….?</a:t>
            </a:r>
          </a:p>
          <a:p>
            <a:pPr algn="ctr" eaLnBrk="1" hangingPunct="1"/>
            <a:r>
              <a:rPr lang="en-US" sz="36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95538" y="2482850"/>
            <a:ext cx="609600" cy="4572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438400" y="2133600"/>
            <a:ext cx="2438400" cy="838200"/>
            <a:chOff x="2438400" y="2819400"/>
            <a:chExt cx="2438400" cy="838200"/>
          </a:xfrm>
        </p:grpSpPr>
        <p:sp>
          <p:nvSpPr>
            <p:cNvPr id="9230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923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30450" y="2882900"/>
            <a:ext cx="2286000" cy="774700"/>
            <a:chOff x="2331028" y="3568700"/>
            <a:chExt cx="2286000" cy="774700"/>
          </a:xfrm>
        </p:grpSpPr>
        <p:sp>
          <p:nvSpPr>
            <p:cNvPr id="9228" name="TextBox 4"/>
            <p:cNvSpPr txBox="1">
              <a:spLocks noChangeArrowheads="1"/>
            </p:cNvSpPr>
            <p:nvPr/>
          </p:nvSpPr>
          <p:spPr bwMode="auto">
            <a:xfrm>
              <a:off x="2331028" y="3763963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922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438400" y="3687763"/>
            <a:ext cx="3200400" cy="801687"/>
            <a:chOff x="2438400" y="4373562"/>
            <a:chExt cx="3200400" cy="802428"/>
          </a:xfrm>
        </p:grpSpPr>
        <p:sp>
          <p:nvSpPr>
            <p:cNvPr id="9226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922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4" name="Picture 13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4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3530848" y="503075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  <a:p>
            <a:pPr algn="ctr" defTabSz="820738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</a:endParaRP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375" name="WordArt 18"/>
          <p:cNvSpPr>
            <a:spLocks noChangeArrowheads="1" noChangeShapeType="1" noTextEdit="1"/>
          </p:cNvSpPr>
          <p:nvPr/>
        </p:nvSpPr>
        <p:spPr bwMode="auto">
          <a:xfrm>
            <a:off x="1143000" y="2362200"/>
            <a:ext cx="6858000" cy="3200400"/>
          </a:xfrm>
          <a:prstGeom prst="rect">
            <a:avLst/>
          </a:prstGeom>
        </p:spPr>
        <p:txBody>
          <a:bodyPr wrap="none" fromWordArt="1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Chân thành cảm ơn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quý thầy cô và các em</a:t>
            </a:r>
            <a:r>
              <a:rPr lang="en-US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!</a:t>
            </a:r>
            <a:r>
              <a:rPr lang="vi-VN" sz="4800" b="1" kern="10" cap="all" dirty="0">
                <a:ln w="0"/>
                <a:solidFill>
                  <a:srgbClr val="0000CC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endParaRPr lang="en-US" sz="4800" b="1" kern="10" cap="all" dirty="0">
              <a:ln w="0"/>
              <a:solidFill>
                <a:srgbClr val="0000CC"/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25605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43650"/>
            <a:ext cx="30480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3276600"/>
            <a:ext cx="51435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352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304800"/>
            <a:ext cx="5143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0" descr="bar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228600"/>
            <a:ext cx="514351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7620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4" descr="D:\TOAN\Hinh anh\hinh dong\pháo hoa\pháo hoa\khodohoa.com (3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648200"/>
            <a:ext cx="13811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Picture 6" descr="D:\TOAN\Hinh anh\hinh dong\pháo hoa\pháo hoa\khodohoa.com (23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14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224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5"/>
          <p:cNvSpPr txBox="1">
            <a:spLocks noChangeArrowheads="1"/>
          </p:cNvSpPr>
          <p:nvPr/>
        </p:nvSpPr>
        <p:spPr bwMode="auto">
          <a:xfrm>
            <a:off x="685800" y="914400"/>
            <a:ext cx="7848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2: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khoảng cách giữa các dòng cho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38400" y="4437063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grpSp>
        <p:nvGrpSpPr>
          <p:cNvPr id="10244" name="Group 8"/>
          <p:cNvGrpSpPr>
            <a:grpSpLocks/>
          </p:cNvGrpSpPr>
          <p:nvPr/>
        </p:nvGrpSpPr>
        <p:grpSpPr bwMode="auto">
          <a:xfrm>
            <a:off x="2438400" y="2819400"/>
            <a:ext cx="2438400" cy="838200"/>
            <a:chOff x="2438400" y="2819400"/>
            <a:chExt cx="2438400" cy="838200"/>
          </a:xfrm>
        </p:grpSpPr>
        <p:sp>
          <p:nvSpPr>
            <p:cNvPr id="10253" name="TextBox 3"/>
            <p:cNvSpPr txBox="1">
              <a:spLocks noChangeArrowheads="1"/>
            </p:cNvSpPr>
            <p:nvPr/>
          </p:nvSpPr>
          <p:spPr bwMode="auto">
            <a:xfrm>
              <a:off x="2438400" y="3078162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A. </a:t>
              </a:r>
            </a:p>
          </p:txBody>
        </p:sp>
        <p:pic>
          <p:nvPicPr>
            <p:cNvPr id="1025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284" y="2819400"/>
              <a:ext cx="1538287" cy="71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5" name="Group 11"/>
          <p:cNvGrpSpPr>
            <a:grpSpLocks/>
          </p:cNvGrpSpPr>
          <p:nvPr/>
        </p:nvGrpSpPr>
        <p:grpSpPr bwMode="auto">
          <a:xfrm>
            <a:off x="2362200" y="3568700"/>
            <a:ext cx="2286000" cy="774700"/>
            <a:chOff x="2362200" y="3568700"/>
            <a:chExt cx="2286000" cy="774700"/>
          </a:xfrm>
        </p:grpSpPr>
        <p:sp>
          <p:nvSpPr>
            <p:cNvPr id="10251" name="TextBox 4"/>
            <p:cNvSpPr txBox="1">
              <a:spLocks noChangeArrowheads="1"/>
            </p:cNvSpPr>
            <p:nvPr/>
          </p:nvSpPr>
          <p:spPr bwMode="auto">
            <a:xfrm>
              <a:off x="2362200" y="3657600"/>
              <a:ext cx="2286000" cy="57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025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0" y="3568700"/>
              <a:ext cx="83887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6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0249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025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47" name="Picture 12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5"/>
          <p:cNvSpPr txBox="1">
            <a:spLocks noChangeArrowheads="1"/>
          </p:cNvSpPr>
          <p:nvPr/>
        </p:nvSpPr>
        <p:spPr bwMode="auto">
          <a:xfrm>
            <a:off x="533400" y="944563"/>
            <a:ext cx="81534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3: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Muốn điều chỉnh độ rộng lề trái - lề phải của đoạn văn bản, em bôi đen đoạn văn bản rồi nháy chuột vào ….?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411413" y="3733800"/>
            <a:ext cx="609600" cy="457200"/>
          </a:xfrm>
          <a:prstGeom prst="ellipse">
            <a:avLst/>
          </a:prstGeom>
          <a:noFill/>
          <a:ln w="28575" algn="ctr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vi-VN">
              <a:solidFill>
                <a:srgbClr val="FFFFFF"/>
              </a:solidFill>
              <a:latin typeface="VNI-Disney" pitchFamily="2" charset="0"/>
              <a:cs typeface="Times New Roman" pitchFamily="18" charset="0"/>
            </a:endParaRPr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2438400" y="3078163"/>
            <a:ext cx="2438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819400"/>
            <a:ext cx="1538287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0" name="Group 14"/>
          <p:cNvGrpSpPr>
            <a:grpSpLocks/>
          </p:cNvGrpSpPr>
          <p:nvPr/>
        </p:nvGrpSpPr>
        <p:grpSpPr bwMode="auto">
          <a:xfrm>
            <a:off x="2438400" y="4373563"/>
            <a:ext cx="3200400" cy="801687"/>
            <a:chOff x="2438400" y="4373562"/>
            <a:chExt cx="3200400" cy="802428"/>
          </a:xfrm>
        </p:grpSpPr>
        <p:sp>
          <p:nvSpPr>
            <p:cNvPr id="11276" name="TextBox 5"/>
            <p:cNvSpPr txBox="1">
              <a:spLocks noChangeArrowheads="1"/>
            </p:cNvSpPr>
            <p:nvPr/>
          </p:nvSpPr>
          <p:spPr bwMode="auto">
            <a:xfrm>
              <a:off x="2438400" y="4373562"/>
              <a:ext cx="32004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C. </a:t>
              </a:r>
            </a:p>
          </p:txBody>
        </p:sp>
        <p:pic>
          <p:nvPicPr>
            <p:cNvPr id="1127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6545" y="4394344"/>
              <a:ext cx="866776" cy="781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1" name="Group 1"/>
          <p:cNvGrpSpPr>
            <a:grpSpLocks/>
          </p:cNvGrpSpPr>
          <p:nvPr/>
        </p:nvGrpSpPr>
        <p:grpSpPr bwMode="auto">
          <a:xfrm>
            <a:off x="2465388" y="3668713"/>
            <a:ext cx="3771900" cy="579437"/>
            <a:chOff x="2466109" y="3668539"/>
            <a:chExt cx="3770604" cy="579438"/>
          </a:xfrm>
        </p:grpSpPr>
        <p:sp>
          <p:nvSpPr>
            <p:cNvPr id="11274" name="TextBox 3"/>
            <p:cNvSpPr txBox="1">
              <a:spLocks noChangeArrowheads="1"/>
            </p:cNvSpPr>
            <p:nvPr/>
          </p:nvSpPr>
          <p:spPr bwMode="auto">
            <a:xfrm>
              <a:off x="2466109" y="3668539"/>
              <a:ext cx="2438400" cy="579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32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B. </a:t>
              </a:r>
            </a:p>
          </p:txBody>
        </p:sp>
        <p:pic>
          <p:nvPicPr>
            <p:cNvPr id="1127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104429" y="3721157"/>
              <a:ext cx="3132284" cy="469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2" name="Picture 11" descr="2 bé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2" descr="bai-giang-akira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88" y="5219700"/>
            <a:ext cx="1916112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71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ndicam 2019-11-02 21-40-34-139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814.234" end="18047.80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01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19812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1. Mở một đoạn văn bản có sẵn.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" y="2667000"/>
            <a:ext cx="8763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2. Quan sát các kiểu trình bày văn bản có sẵn trong nhóm Styles trong thẻ Home ở hình dưới đây rồi thực hiện các thao tác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Rectangle 1"/>
          <p:cNvSpPr>
            <a:spLocks noChangeArrowheads="1"/>
          </p:cNvSpPr>
          <p:nvPr/>
        </p:nvSpPr>
        <p:spPr bwMode="auto">
          <a:xfrm>
            <a:off x="0" y="152400"/>
            <a:ext cx="899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  Bài 3: </a:t>
            </a:r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KIỂU TRÌNH BÀY CÓ SẴN </a:t>
            </a:r>
          </a:p>
          <a:p>
            <a:pPr algn="ctr"/>
            <a:r>
              <a:rPr lang="nl-NL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ĐOẠN VĂN BẢN 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79" name="Picture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5" y="4365104"/>
            <a:ext cx="8857335" cy="122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2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andicam 2019-11-02 21-37-35-842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2552.7566" end="10972.374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60648"/>
            <a:ext cx="8568952" cy="5865515"/>
          </a:xfrm>
        </p:spPr>
      </p:pic>
    </p:spTree>
    <p:extLst>
      <p:ext uri="{BB962C8B-B14F-4D97-AF65-F5344CB8AC3E}">
        <p14:creationId xmlns:p14="http://schemas.microsoft.com/office/powerpoint/2010/main" val="81768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200177" y="3584935"/>
            <a:ext cx="684516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i="1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hãy nhận xét về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phông chữ, cỡ chữ, kiểu chữ, sự thay đổi của đoạn văn bản sau khi chọn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Heading 1 so với các đoạn văn bản c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ò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400" smtClean="0">
                <a:latin typeface="Times New Roman" pitchFamily="18" charset="0"/>
                <a:cs typeface="Times New Roman" pitchFamily="18" charset="0"/>
              </a:rPr>
              <a:t>lại?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4800" y="493713"/>
            <a:ext cx="8575056" cy="1207096"/>
            <a:chOff x="304800" y="493713"/>
            <a:chExt cx="8575056" cy="1207096"/>
          </a:xfrm>
        </p:grpSpPr>
        <p:graphicFrame>
          <p:nvGraphicFramePr>
            <p:cNvPr id="13314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1490030"/>
                </p:ext>
              </p:extLst>
            </p:nvPr>
          </p:nvGraphicFramePr>
          <p:xfrm>
            <a:off x="683568" y="954089"/>
            <a:ext cx="1682096" cy="7467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50" name="Bitmap Image" r:id="rId3" imgW="762106" imgH="561905" progId="PBrush">
                    <p:embed/>
                  </p:oleObj>
                </mc:Choice>
                <mc:Fallback>
                  <p:oleObj name="Bitmap Image" r:id="rId3" imgW="762106" imgH="561905" progId="PBrus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954089"/>
                          <a:ext cx="1682096" cy="7467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17" name="Rectangle 6"/>
            <p:cNvSpPr>
              <a:spLocks noChangeArrowheads="1"/>
            </p:cNvSpPr>
            <p:nvPr/>
          </p:nvSpPr>
          <p:spPr bwMode="auto">
            <a:xfrm>
              <a:off x="2365664" y="954336"/>
              <a:ext cx="651419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để quy định kiểu trình bày đoạn văn bản.</a:t>
              </a:r>
            </a:p>
          </p:txBody>
        </p:sp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304800" y="493713"/>
              <a:ext cx="853440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just" eaLnBrk="0" hangingPunct="0"/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a, Đưa con trỏ lên đầu dòng thứ nhất, rồi nháy chuột chọn mẫu                 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7416" y="2132856"/>
            <a:ext cx="6909380" cy="1928861"/>
            <a:chOff x="317416" y="2132856"/>
            <a:chExt cx="6909380" cy="1928861"/>
          </a:xfrm>
        </p:grpSpPr>
        <p:pic>
          <p:nvPicPr>
            <p:cNvPr id="15" name="Picture 14" descr="2 bé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16" y="2472994"/>
              <a:ext cx="1753073" cy="1588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Curved Up Ribbon 1"/>
            <p:cNvSpPr/>
            <p:nvPr/>
          </p:nvSpPr>
          <p:spPr>
            <a:xfrm>
              <a:off x="3122340" y="2132856"/>
              <a:ext cx="4104456" cy="1296144"/>
            </a:xfrm>
            <a:prstGeom prst="ellipseRibbon2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i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Thảo luận nhóm 2</a:t>
              </a:r>
              <a:endPara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070489" y="1977154"/>
            <a:ext cx="6974854" cy="303602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en-US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677439" y="3789040"/>
            <a:ext cx="12961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835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图片 31749" descr="1-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56" y="1894596"/>
            <a:ext cx="8990572" cy="4870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49" name="图片 31748" descr="1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899" y="-9191"/>
            <a:ext cx="2394795" cy="6877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1" name="图片 31750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0622" y="823788"/>
            <a:ext cx="1063296" cy="65719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2" name="图片 31751" descr="1-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9810" y="250469"/>
            <a:ext cx="2354997" cy="145570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59" name="图片 31758" descr="封面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689956"/>
            <a:ext cx="2354132" cy="20749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760" name="图片 31759" descr="封面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3575" y="0"/>
            <a:ext cx="1743321" cy="26057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827584" y="1894596"/>
            <a:ext cx="6267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ách chọn kiểu có sẵn cho đoạn văn bản: 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84688" y="2402638"/>
            <a:ext cx="9135965" cy="1019107"/>
            <a:chOff x="-99469" y="2995946"/>
            <a:chExt cx="9303809" cy="1019107"/>
          </a:xfrm>
        </p:grpSpPr>
        <p:pic>
          <p:nvPicPr>
            <p:cNvPr id="31756" name="图片 31755" descr="1-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99469" y="2995946"/>
              <a:ext cx="9217024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1185345" y="3274666"/>
              <a:ext cx="8018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1: Nháy chuột vào đoạn văn bản cần chọn kiểu trình bày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-193654" y="3290092"/>
            <a:ext cx="8810836" cy="1019106"/>
            <a:chOff x="140441" y="4273469"/>
            <a:chExt cx="8810836" cy="1019106"/>
          </a:xfrm>
        </p:grpSpPr>
        <p:pic>
          <p:nvPicPr>
            <p:cNvPr id="31757" name="图片 31756" descr="1-2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0441" y="4273469"/>
              <a:ext cx="8810836" cy="101910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326813" y="4552189"/>
              <a:ext cx="7624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Bước 2: Nháy chọn mẫu có sẵn.</a:t>
              </a:r>
              <a:endPara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92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306&quot;/&gt;&lt;/object&gt;&lt;object type=&quot;3&quot; unique_id=&quot;10005&quot;&gt;&lt;property id=&quot;20148&quot; value=&quot;5&quot;/&gt;&lt;property id=&quot;20300&quot; value=&quot;Slide 3&quot;/&gt;&lt;property id=&quot;20307&quot; value=&quot;283&quot;/&gt;&lt;/object&gt;&lt;object type=&quot;3&quot; unique_id=&quot;10006&quot;&gt;&lt;property id=&quot;20148&quot; value=&quot;5&quot;/&gt;&lt;property id=&quot;20300&quot; value=&quot;Slide 4&quot;/&gt;&lt;property id=&quot;20307&quot; value=&quot;284&quot;/&gt;&lt;/object&gt;&lt;object type=&quot;3&quot; unique_id=&quot;10007&quot;&gt;&lt;property id=&quot;20148&quot; value=&quot;5&quot;/&gt;&lt;property id=&quot;20300&quot; value=&quot;Slide 5&quot;/&gt;&lt;property id=&quot;20307&quot; value=&quot;285&quot;/&gt;&lt;/object&gt;&lt;object type=&quot;3&quot; unique_id=&quot;10008&quot;&gt;&lt;property id=&quot;20148&quot; value=&quot;5&quot;/&gt;&lt;property id=&quot;20300&quot; value=&quot;Slide 6&quot;/&gt;&lt;property id=&quot;20307&quot; value=&quot;304&quot;/&gt;&lt;/object&gt;&lt;object type=&quot;3&quot; unique_id=&quot;10009&quot;&gt;&lt;property id=&quot;20148&quot; value=&quot;5&quot;/&gt;&lt;property id=&quot;20300&quot; value=&quot;Slide 7&quot;/&gt;&lt;property id=&quot;20307&quot; value=&quot;260&quot;/&gt;&lt;/object&gt;&lt;object type=&quot;3&quot; unique_id=&quot;10010&quot;&gt;&lt;property id=&quot;20148&quot; value=&quot;5&quot;/&gt;&lt;property id=&quot;20300&quot; value=&quot;Slide 8&quot;/&gt;&lt;property id=&quot;20307&quot; value=&quot;305&quot;/&gt;&lt;/object&gt;&lt;object type=&quot;3&quot; unique_id=&quot;10011&quot;&gt;&lt;property id=&quot;20148&quot; value=&quot;5&quot;/&gt;&lt;property id=&quot;20300&quot; value=&quot;Slide 9&quot;/&gt;&lt;property id=&quot;20307&quot; value=&quot;286&quot;/&gt;&lt;/object&gt;&lt;object type=&quot;3&quot; unique_id=&quot;10012&quot;&gt;&lt;property id=&quot;20148&quot; value=&quot;5&quot;/&gt;&lt;property id=&quot;20300&quot; value=&quot;Slide 10&quot;/&gt;&lt;property id=&quot;20307&quot; value=&quot;312&quot;/&gt;&lt;/object&gt;&lt;object type=&quot;3&quot; unique_id=&quot;10013&quot;&gt;&lt;property id=&quot;20148&quot; value=&quot;5&quot;/&gt;&lt;property id=&quot;20300&quot; value=&quot;Slide 11&quot;/&gt;&lt;property id=&quot;20307&quot; value=&quot;287&quot;/&gt;&lt;/object&gt;&lt;object type=&quot;3&quot; unique_id=&quot;10014&quot;&gt;&lt;property id=&quot;20148&quot; value=&quot;5&quot;/&gt;&lt;property id=&quot;20300&quot; value=&quot;Slide 12&quot;/&gt;&lt;property id=&quot;20307&quot; value=&quot;303&quot;/&gt;&lt;/object&gt;&lt;object type=&quot;3&quot; unique_id=&quot;10015&quot;&gt;&lt;property id=&quot;20148&quot; value=&quot;5&quot;/&gt;&lt;property id=&quot;20300&quot; value=&quot;Slide 13&quot;/&gt;&lt;property id=&quot;20307&quot; value=&quot;276&quot;/&gt;&lt;/object&gt;&lt;object type=&quot;3&quot; unique_id=&quot;10016&quot;&gt;&lt;property id=&quot;20148&quot; value=&quot;5&quot;/&gt;&lt;property id=&quot;20300&quot; value=&quot;Slide 14&quot;/&gt;&lt;property id=&quot;20307&quot; value=&quot;278&quot;/&gt;&lt;/object&gt;&lt;object type=&quot;3&quot; unique_id=&quot;10017&quot;&gt;&lt;property id=&quot;20148&quot; value=&quot;5&quot;/&gt;&lt;property id=&quot;20300&quot; value=&quot;Slide 15&quot;/&gt;&lt;property id=&quot;20307&quot; value=&quot;307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09&quot;/&gt;&lt;/object&gt;&lt;object type=&quot;3&quot; unique_id=&quot;10020&quot;&gt;&lt;property id=&quot;20148&quot; value=&quot;5&quot;/&gt;&lt;property id=&quot;20300&quot; value=&quot;Slide 18&quot;/&gt;&lt;property id=&quot;20307&quot; value=&quot;310&quot;/&gt;&lt;/object&gt;&lt;object type=&quot;3&quot; unique_id=&quot;10021&quot;&gt;&lt;property id=&quot;20148&quot; value=&quot;5&quot;/&gt;&lt;property id=&quot;20300&quot; value=&quot;Slide 19&quot;/&gt;&lt;property id=&quot;20307&quot; value=&quot;311&quot;/&gt;&lt;/object&gt;&lt;object type=&quot;3&quot; unique_id=&quot;10022&quot;&gt;&lt;property id=&quot;20148&quot; value=&quot;5&quot;/&gt;&lt;property id=&quot;20300&quot; value=&quot;Slide 20&quot;/&gt;&lt;property id=&quot;20307&quot; value=&quot;271&quot;/&gt;&lt;/object&gt;&lt;object type=&quot;3&quot; unique_id=&quot;10023&quot;&gt;&lt;property id=&quot;20148&quot; value=&quot;5&quot;/&gt;&lt;property id=&quot;20300&quot; value=&quot;Slide 21&quot;/&gt;&lt;property id=&quot;20307&quot; value=&quot;272&quot;/&gt;&lt;/object&gt;&lt;/object&gt;&lt;object type=&quot;8&quot; unique_id=&quot;1004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593</Words>
  <Application>Microsoft Office PowerPoint</Application>
  <PresentationFormat>On-screen Show (4:3)</PresentationFormat>
  <Paragraphs>67</Paragraphs>
  <Slides>20</Slides>
  <Notes>2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21AK22</cp:lastModifiedBy>
  <cp:revision>64</cp:revision>
  <dcterms:created xsi:type="dcterms:W3CDTF">2019-10-25T00:44:32Z</dcterms:created>
  <dcterms:modified xsi:type="dcterms:W3CDTF">2021-10-26T02:05:21Z</dcterms:modified>
</cp:coreProperties>
</file>